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1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6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0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6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2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1198-1CFE-184D-826E-B742A37B1104}" type="datetimeFigureOut">
              <a:rPr lang="en-US" smtClean="0"/>
              <a:t>05/04/21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9257-1A7A-8E48-8874-B006E3075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8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VIDMAC100@GMAIL.COM" TargetMode="Externa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253175" y="5046886"/>
            <a:ext cx="6519225" cy="952558"/>
          </a:xfrm>
        </p:spPr>
        <p:txBody>
          <a:bodyPr>
            <a:normAutofit/>
          </a:bodyPr>
          <a:lstStyle/>
          <a:p>
            <a:r>
              <a:rPr lang="en-US" dirty="0" smtClean="0"/>
              <a:t>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2157" y="367653"/>
            <a:ext cx="796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</a:t>
            </a:r>
            <a:r>
              <a:rPr lang="en-US" sz="2400" b="1" dirty="0" smtClean="0"/>
              <a:t>  BOSHAM YACHTING WORLD DAYBOAT OPEN MEETING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5451" y="5397829"/>
            <a:ext cx="7436446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                             </a:t>
            </a:r>
            <a:r>
              <a:rPr lang="en-US" b="1" dirty="0" smtClean="0"/>
              <a:t>                  SATURDAY 15</a:t>
            </a:r>
            <a:r>
              <a:rPr lang="en-US" b="1" baseline="30000" dirty="0" smtClean="0"/>
              <a:t>th</a:t>
            </a:r>
            <a:r>
              <a:rPr lang="en-US" b="1" dirty="0" smtClean="0"/>
              <a:t> May 2021</a:t>
            </a:r>
            <a:endParaRPr lang="en-US" b="1" dirty="0"/>
          </a:p>
          <a:p>
            <a:pPr algn="just"/>
            <a:r>
              <a:rPr lang="en-US" sz="1600" b="1" dirty="0" smtClean="0"/>
              <a:t>                                                </a:t>
            </a:r>
            <a:r>
              <a:rPr lang="en-US" sz="1600" b="1" dirty="0" smtClean="0"/>
              <a:t>         2  RACES (Both to count)</a:t>
            </a:r>
          </a:p>
          <a:p>
            <a:pPr algn="just"/>
            <a:r>
              <a:rPr lang="en-US" sz="1600" b="1" dirty="0" smtClean="0"/>
              <a:t>                           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</a:t>
            </a:r>
            <a:r>
              <a:rPr lang="en-US" sz="1600" b="1" smtClean="0"/>
              <a:t>Race 12.10pm, </a:t>
            </a:r>
            <a:r>
              <a:rPr lang="en-US" sz="1600" b="1" dirty="0" smtClean="0"/>
              <a:t>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race back to back. Tea and </a:t>
            </a:r>
            <a:r>
              <a:rPr lang="en-US" sz="1600" b="1" dirty="0" err="1" smtClean="0"/>
              <a:t>prizegiving</a:t>
            </a:r>
            <a:endParaRPr lang="en-US" sz="1600" b="1" dirty="0" smtClean="0"/>
          </a:p>
          <a:p>
            <a:pPr algn="just"/>
            <a:r>
              <a:rPr lang="en-US" sz="1600" b="1" dirty="0" smtClean="0"/>
              <a:t>                FOR DETAILS EMAIL DAVID MACFARLANE: </a:t>
            </a:r>
            <a:r>
              <a:rPr lang="en-US" sz="1600" b="1" dirty="0" smtClean="0">
                <a:hlinkClick r:id="rId2"/>
              </a:rPr>
              <a:t>DAVIDMAC100@GMAIL.COM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pic>
        <p:nvPicPr>
          <p:cNvPr id="7" name="Picture 6" descr="DSCF595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02962"/>
            <a:ext cx="7772400" cy="394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1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Macfarlane</dc:creator>
  <cp:lastModifiedBy>David Macfarlane</cp:lastModifiedBy>
  <cp:revision>4</cp:revision>
  <dcterms:created xsi:type="dcterms:W3CDTF">2019-05-24T19:53:53Z</dcterms:created>
  <dcterms:modified xsi:type="dcterms:W3CDTF">2021-04-05T15:14:00Z</dcterms:modified>
</cp:coreProperties>
</file>